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8"/>
  </p:notesMasterIdLst>
  <p:sldIdLst>
    <p:sldId id="268" r:id="rId2"/>
    <p:sldId id="269" r:id="rId3"/>
    <p:sldId id="303" r:id="rId4"/>
    <p:sldId id="274" r:id="rId5"/>
    <p:sldId id="302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50" r:id="rId22"/>
    <p:sldId id="351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52" r:id="rId43"/>
    <p:sldId id="355" r:id="rId44"/>
    <p:sldId id="354" r:id="rId45"/>
    <p:sldId id="348" r:id="rId46"/>
    <p:sldId id="349" r:id="rId47"/>
  </p:sldIdLst>
  <p:sldSz cx="9144000" cy="5143500" type="screen16x9"/>
  <p:notesSz cx="6858000" cy="9144000"/>
  <p:embeddedFontLst>
    <p:embeddedFont>
      <p:font typeface="Playfair Display" panose="020B0604020202020204" charset="0"/>
      <p:regular r:id="rId49"/>
      <p:bold r:id="rId50"/>
      <p:italic r:id="rId51"/>
      <p:boldItalic r:id="rId52"/>
    </p:embeddedFont>
    <p:embeddedFont>
      <p:font typeface="Segoe UI Historic" panose="020B0502040204020203" pitchFamily="34" charset="0"/>
      <p:regular r:id="rId53"/>
    </p:embeddedFont>
    <p:embeddedFont>
      <p:font typeface="Open Sans Light" panose="020B0604020202020204" charset="0"/>
      <p:regular r:id="rId54"/>
      <p:bold r:id="rId55"/>
      <p:italic r:id="rId56"/>
      <p:boldItalic r:id="rId57"/>
    </p:embeddedFont>
    <p:embeddedFont>
      <p:font typeface="Dosis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</a:t>
            </a:r>
            <a:r>
              <a:rPr lang="en-US" sz="1400" b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stylish interface </a:t>
            </a:r>
            <a:r>
              <a:rPr lang="en-US" sz="1400" b="0" dirty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</a:t>
            </a:r>
            <a:r>
              <a:rPr lang="en-US" sz="1100" b="1" dirty="0" smtClean="0"/>
              <a:t>Diagram</a:t>
            </a:r>
            <a:endParaRPr lang="en-US" sz="1100" b="1" dirty="0"/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 smtClean="0"/>
              <a:t>Description </a:t>
            </a:r>
            <a:r>
              <a:rPr lang="en-US" sz="1100" b="1" dirty="0"/>
              <a:t>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7" y="103909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397</Words>
  <Application>Microsoft Office PowerPoint</Application>
  <PresentationFormat>On-screen Show (16:9)</PresentationFormat>
  <Paragraphs>130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Playfair Display</vt:lpstr>
      <vt:lpstr>Segoe UI Historic</vt:lpstr>
      <vt:lpstr>Arial</vt:lpstr>
      <vt:lpstr>Open Sans Light</vt:lpstr>
      <vt:lpstr>Dosis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46</cp:revision>
  <dcterms:modified xsi:type="dcterms:W3CDTF">2021-04-28T03:12:00Z</dcterms:modified>
</cp:coreProperties>
</file>